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media/image4.jpg" ContentType="image/gif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BC9B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80"/>
  </p:normalViewPr>
  <p:slideViewPr>
    <p:cSldViewPr>
      <p:cViewPr>
        <p:scale>
          <a:sx n="79" d="100"/>
          <a:sy n="79" d="100"/>
        </p:scale>
        <p:origin x="-78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1/13/2018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5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296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33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LUMEA LASERELOR</a:t>
            </a: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>
                <a:solidFill>
                  <a:srgbClr val="54BC9B"/>
                </a:solidFill>
              </a:rPr>
              <a:t>Aplicații ale laserului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vi-VN" sz="3000" b="1" spc="600" dirty="0">
                <a:solidFill>
                  <a:srgbClr val="54BC9B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Î</a:t>
            </a:r>
            <a:r>
              <a:rPr lang="pt-BR" sz="3000" b="1" spc="300" dirty="0" smtClean="0">
                <a:solidFill>
                  <a:srgbClr val="54BC9B"/>
                </a:solidFill>
              </a:rPr>
              <a:t>n armat</a:t>
            </a:r>
            <a:r>
              <a:rPr lang="vi-VN" sz="3000" b="1" spc="3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ă</a:t>
            </a:r>
            <a:endParaRPr lang="en-US" sz="3000" b="1" spc="300" dirty="0">
              <a:solidFill>
                <a:srgbClr val="54BC9B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771940" y="1645469"/>
            <a:ext cx="7931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spc="100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 Laserele sunt folosite ca țintă sau obiective cu laser (</a:t>
            </a:r>
            <a:r>
              <a:rPr lang="vi-VN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esențial</a:t>
            </a:r>
            <a:r>
              <a:rPr lang="en-US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vi-VN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 indicatori </a:t>
            </a:r>
            <a:r>
              <a:rPr lang="vi-VN" sz="3000" b="1" spc="100" dirty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care emit raze laser vizibile sau invizibile). </a:t>
            </a:r>
            <a:endParaRPr lang="pt-BR" sz="3000" b="1" spc="100" dirty="0">
              <a:solidFill>
                <a:srgbClr val="54BC9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2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vi-VN" sz="4200" b="1" spc="600" dirty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În </a:t>
            </a:r>
            <a:r>
              <a:rPr lang="en-US" sz="4200" b="1" spc="600" dirty="0" smtClean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A</a:t>
            </a:r>
            <a:r>
              <a:rPr lang="vi-VN" sz="4200" b="1" spc="600" dirty="0" smtClean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rmată </a:t>
            </a:r>
            <a:endParaRPr lang="pt-BR" sz="4200" b="1" spc="600" dirty="0">
              <a:solidFill>
                <a:srgbClr val="2C3C4F"/>
              </a:solidFill>
              <a:latin typeface="Calibri" pitchFamily="34" charset="0"/>
              <a:ea typeface="Andale Mono" charset="0"/>
              <a:cs typeface="Calibri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216" y="3408914"/>
            <a:ext cx="7365200" cy="265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0188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vi-VN" sz="4200" b="1" spc="600" dirty="0" smtClean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În </a:t>
            </a:r>
            <a:r>
              <a:rPr lang="en-US" sz="4200" b="1" spc="600" dirty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A</a:t>
            </a:r>
            <a:r>
              <a:rPr lang="vi-VN" sz="4200" b="1" spc="600" dirty="0">
                <a:solidFill>
                  <a:schemeClr val="bg1"/>
                </a:solidFill>
                <a:latin typeface="Calibri" pitchFamily="34" charset="0"/>
                <a:ea typeface="Andale Mono" charset="0"/>
                <a:cs typeface="Calibri" pitchFamily="34" charset="0"/>
              </a:rPr>
              <a:t>rmată </a:t>
            </a:r>
            <a:endParaRPr lang="pt-BR" sz="4200" b="1" spc="600" dirty="0">
              <a:solidFill>
                <a:srgbClr val="2C3C4F"/>
              </a:solidFill>
              <a:latin typeface="Calibri" pitchFamily="34" charset="0"/>
              <a:ea typeface="Andale Mono" charset="0"/>
              <a:cs typeface="Calibri" pitchFamily="34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4200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4247510" y="1988840"/>
            <a:ext cx="445565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000" b="1" spc="100" dirty="0">
                <a:solidFill>
                  <a:srgbClr val="54BC9B"/>
                </a:solidFill>
              </a:rPr>
              <a:t> </a:t>
            </a:r>
            <a:r>
              <a:rPr lang="vi-VN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Laserele sunt deranjante sau pot provoca chiar orbirea (în mod normal, nu distrug direct)sunt folosite </a:t>
            </a:r>
            <a:r>
              <a:rPr lang="en-US" sz="3000" b="1" spc="100" dirty="0" err="1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pe</a:t>
            </a:r>
            <a:r>
              <a:rPr lang="en-US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 post de </a:t>
            </a:r>
            <a:r>
              <a:rPr lang="vi-VN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contramăsură</a:t>
            </a:r>
            <a:r>
              <a:rPr lang="en-US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,</a:t>
            </a:r>
            <a:r>
              <a:rPr lang="vi-VN" sz="3000" b="1" spc="100" dirty="0" smtClean="0">
                <a:solidFill>
                  <a:srgbClr val="54BC9B"/>
                </a:solidFill>
                <a:latin typeface="Calibri" pitchFamily="34" charset="0"/>
                <a:cs typeface="Calibri" pitchFamily="34" charset="0"/>
              </a:rPr>
              <a:t> de exemplu: împotriva rachetelor detectoare de căldură anti-avion.</a:t>
            </a:r>
            <a:endParaRPr lang="pt-BR" sz="3000" b="1" spc="100" dirty="0">
              <a:solidFill>
                <a:srgbClr val="54BC9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2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809234"/>
            <a:ext cx="3645138" cy="39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67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000" b="1" dirty="0">
                <a:solidFill>
                  <a:srgbClr val="54BC9B"/>
                </a:solidFill>
              </a:rPr>
              <a:t>Mergi mai departe la următoarea aplicație laser :  </a:t>
            </a:r>
          </a:p>
          <a:p>
            <a:pPr algn="ctr"/>
            <a:r>
              <a:rPr lang="vi-VN" sz="3000" b="1" dirty="0">
                <a:solidFill>
                  <a:srgbClr val="54BC9B"/>
                </a:solidFill>
              </a:rPr>
              <a:t> </a:t>
            </a:r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vi-VN" sz="3000" b="1" dirty="0">
                <a:solidFill>
                  <a:schemeClr val="bg1"/>
                </a:solidFill>
              </a:rPr>
              <a:t>Asistență </a:t>
            </a:r>
            <a:r>
              <a:rPr lang="vi-VN" sz="3000" b="1" dirty="0" smtClean="0">
                <a:solidFill>
                  <a:schemeClr val="bg1"/>
                </a:solidFill>
              </a:rPr>
              <a:t>medicală</a:t>
            </a:r>
            <a:r>
              <a:rPr lang="en-US" sz="3000" b="1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5500" b="1" dirty="0"/>
              <a:t>Felicitări </a:t>
            </a:r>
            <a:r>
              <a:rPr lang="en-US" sz="5500" b="1" dirty="0" smtClean="0"/>
              <a:t>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4214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95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Marian</cp:lastModifiedBy>
  <cp:revision>9</cp:revision>
  <dcterms:created xsi:type="dcterms:W3CDTF">2017-03-08T21:43:37Z</dcterms:created>
  <dcterms:modified xsi:type="dcterms:W3CDTF">2018-01-13T16:45:20Z</dcterms:modified>
</cp:coreProperties>
</file>